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215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1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89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9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6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3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6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9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5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6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33969-1B07-0C40-9D27-FFFD526C4398}" type="datetimeFigureOut">
              <a:rPr lang="en-US" smtClean="0"/>
              <a:t>09/04/2014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BEA0-349C-2F4E-9E75-A554B3BDE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0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116"/>
            <a:ext cx="7772400" cy="1084047"/>
          </a:xfrm>
          <a:ln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lang="en-US" sz="3200" dirty="0" smtClean="0"/>
              <a:t>VALIDATION Après </a:t>
            </a:r>
            <a:r>
              <a:rPr lang="en-US" sz="3200" dirty="0" err="1" smtClean="0"/>
              <a:t>Freescale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des </a:t>
            </a:r>
            <a:r>
              <a:rPr lang="en-US" sz="3200" dirty="0" err="1" smtClean="0"/>
              <a:t>contrats</a:t>
            </a:r>
            <a:r>
              <a:rPr lang="en-US" sz="3200" dirty="0" smtClean="0"/>
              <a:t> </a:t>
            </a:r>
            <a:r>
              <a:rPr lang="en-US" sz="3200" dirty="0" err="1" smtClean="0"/>
              <a:t>Mutuelle</a:t>
            </a:r>
            <a:r>
              <a:rPr lang="en-US" sz="3200" dirty="0" smtClean="0"/>
              <a:t> U.M.C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1820"/>
            <a:ext cx="2978756" cy="836964"/>
          </a:xfrm>
          <a:ln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Un </a:t>
            </a:r>
            <a:r>
              <a:rPr lang="en-US" b="1" dirty="0" err="1" smtClean="0">
                <a:solidFill>
                  <a:srgbClr val="000000"/>
                </a:solidFill>
              </a:rPr>
              <a:t>Adhérent</a:t>
            </a:r>
            <a:r>
              <a:rPr lang="en-US" b="1" dirty="0" smtClean="0">
                <a:solidFill>
                  <a:srgbClr val="000000"/>
                </a:solidFill>
              </a:rPr>
              <a:t> A.F</a:t>
            </a:r>
          </a:p>
          <a:p>
            <a:r>
              <a:rPr lang="en-US" dirty="0" err="1" smtClean="0"/>
              <a:t>Souhaite</a:t>
            </a:r>
            <a:r>
              <a:rPr lang="en-US" dirty="0" smtClean="0"/>
              <a:t> signer</a:t>
            </a:r>
          </a:p>
          <a:p>
            <a:r>
              <a:rPr lang="en-US" dirty="0" smtClean="0"/>
              <a:t>Un </a:t>
            </a:r>
            <a:r>
              <a:rPr lang="en-US" dirty="0" err="1" smtClean="0"/>
              <a:t>contrat</a:t>
            </a:r>
            <a:r>
              <a:rPr lang="en-US" dirty="0" smtClean="0"/>
              <a:t> </a:t>
            </a:r>
            <a:r>
              <a:rPr lang="en-US" dirty="0" err="1" smtClean="0"/>
              <a:t>Mutuelle</a:t>
            </a:r>
            <a:r>
              <a:rPr lang="en-US" dirty="0" smtClean="0"/>
              <a:t> avec U.M.C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64596" y="2937494"/>
            <a:ext cx="3184490" cy="87884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Les </a:t>
            </a:r>
            <a:r>
              <a:rPr lang="en-US" b="1" dirty="0" err="1" smtClean="0">
                <a:solidFill>
                  <a:schemeClr val="bg1"/>
                </a:solidFill>
              </a:rPr>
              <a:t>pré-requis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" y="3936609"/>
            <a:ext cx="1959708" cy="653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solidFill>
                  <a:srgbClr val="000000"/>
                </a:solidFill>
              </a:rPr>
              <a:t>Adhésion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</a:rPr>
              <a:t>Ap.Fsl</a:t>
            </a:r>
            <a:endParaRPr lang="en-US" b="1" dirty="0" smtClean="0">
              <a:solidFill>
                <a:srgbClr val="000000"/>
              </a:solidFill>
            </a:endParaRPr>
          </a:p>
          <a:p>
            <a:r>
              <a:rPr lang="en-US" b="1" dirty="0" err="1" smtClean="0">
                <a:solidFill>
                  <a:srgbClr val="000000"/>
                </a:solidFill>
              </a:rPr>
              <a:t>Année</a:t>
            </a:r>
            <a:r>
              <a:rPr lang="en-US" b="1" dirty="0" smtClean="0">
                <a:solidFill>
                  <a:srgbClr val="000000"/>
                </a:solidFill>
              </a:rPr>
              <a:t> 14-15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5405928"/>
            <a:ext cx="1959708" cy="653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Document</a:t>
            </a:r>
          </a:p>
          <a:p>
            <a:r>
              <a:rPr lang="en-US" b="1" dirty="0" err="1" smtClean="0">
                <a:solidFill>
                  <a:srgbClr val="000000"/>
                </a:solidFill>
              </a:rPr>
              <a:t>Attestant</a:t>
            </a:r>
            <a:endParaRPr lang="en-US" b="1" dirty="0" smtClean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Un CID </a:t>
            </a:r>
            <a:r>
              <a:rPr lang="en-US" b="1" dirty="0" err="1" smtClean="0">
                <a:solidFill>
                  <a:srgbClr val="000000"/>
                </a:solidFill>
              </a:rPr>
              <a:t>Freescale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-20055" y="6204795"/>
            <a:ext cx="1959708" cy="653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La carte </a:t>
            </a:r>
          </a:p>
          <a:p>
            <a:r>
              <a:rPr lang="en-US" b="1" dirty="0" err="1" smtClean="0">
                <a:solidFill>
                  <a:srgbClr val="000000"/>
                </a:solidFill>
              </a:rPr>
              <a:t>D’identité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083298" y="3936609"/>
            <a:ext cx="1757731" cy="653205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La carte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obligatoire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099890" y="5405928"/>
            <a:ext cx="1757731" cy="653205"/>
          </a:xfrm>
          <a:prstGeom prst="rect">
            <a:avLst/>
          </a:prstGeom>
          <a:solidFill>
            <a:srgbClr val="BFBFB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La photo </a:t>
            </a:r>
            <a:r>
              <a:rPr lang="en-US" b="1" dirty="0" err="1" smtClean="0">
                <a:solidFill>
                  <a:srgbClr val="000000"/>
                </a:solidFill>
              </a:rPr>
              <a:t>copie</a:t>
            </a:r>
            <a:r>
              <a:rPr lang="en-US" b="1" dirty="0" smtClean="0">
                <a:solidFill>
                  <a:srgbClr val="000000"/>
                </a:solidFill>
              </a:rPr>
              <a:t> du document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83298" y="6204795"/>
            <a:ext cx="1757731" cy="653205"/>
          </a:xfrm>
          <a:prstGeom prst="rect">
            <a:avLst/>
          </a:prstGeom>
          <a:solidFill>
            <a:srgbClr val="BFBFB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La photo </a:t>
            </a:r>
            <a:r>
              <a:rPr lang="en-US" b="1" dirty="0" err="1" smtClean="0">
                <a:solidFill>
                  <a:srgbClr val="000000"/>
                </a:solidFill>
              </a:rPr>
              <a:t>copie</a:t>
            </a:r>
            <a:r>
              <a:rPr lang="en-US" b="1" dirty="0" smtClean="0">
                <a:solidFill>
                  <a:srgbClr val="000000"/>
                </a:solidFill>
              </a:rPr>
              <a:t> de la carte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>
          <a:xfrm>
            <a:off x="1489378" y="2508784"/>
            <a:ext cx="0" cy="42871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4091871" y="2610891"/>
            <a:ext cx="2383006" cy="6532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RDV avec 1 </a:t>
            </a:r>
            <a:r>
              <a:rPr lang="en-US" b="1" dirty="0" err="1" smtClean="0">
                <a:solidFill>
                  <a:schemeClr val="bg1"/>
                </a:solidFill>
              </a:rPr>
              <a:t>secrétaire</a:t>
            </a:r>
            <a:r>
              <a:rPr lang="en-US" b="1" dirty="0" smtClean="0">
                <a:solidFill>
                  <a:schemeClr val="bg1"/>
                </a:solidFill>
              </a:rPr>
              <a:t> de </a:t>
            </a:r>
            <a:r>
              <a:rPr lang="en-US" b="1" dirty="0" err="1" smtClean="0">
                <a:solidFill>
                  <a:schemeClr val="bg1"/>
                </a:solidFill>
              </a:rPr>
              <a:t>l’association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Ap.Fsl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14" name="Folded Corner 13"/>
          <p:cNvSpPr/>
          <p:nvPr/>
        </p:nvSpPr>
        <p:spPr>
          <a:xfrm>
            <a:off x="4499491" y="3385996"/>
            <a:ext cx="1646155" cy="2673137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2400" b="1" dirty="0" err="1" smtClean="0"/>
              <a:t>Contrat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U.M.C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/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1.N° CID </a:t>
            </a:r>
            <a:r>
              <a:rPr lang="en-US" sz="1400" dirty="0" err="1" smtClean="0">
                <a:solidFill>
                  <a:schemeClr val="tx1"/>
                </a:solidFill>
              </a:rPr>
              <a:t>Fsl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2.Tampon </a:t>
            </a:r>
            <a:r>
              <a:rPr lang="en-US" sz="1400" dirty="0" err="1" smtClean="0">
                <a:solidFill>
                  <a:schemeClr val="tx1"/>
                </a:solidFill>
              </a:rPr>
              <a:t>Ap.Fsl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3.Signature du</a:t>
            </a:r>
          </a:p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Secrétaire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0556310">
            <a:off x="4645854" y="5962391"/>
            <a:ext cx="1757731" cy="653205"/>
          </a:xfrm>
          <a:prstGeom prst="rect">
            <a:avLst/>
          </a:prstGeom>
          <a:solidFill>
            <a:srgbClr val="BFBFB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Le </a:t>
            </a:r>
            <a:r>
              <a:rPr lang="en-US" b="1" dirty="0" err="1" smtClean="0">
                <a:solidFill>
                  <a:srgbClr val="000000"/>
                </a:solidFill>
              </a:rPr>
              <a:t>secrétaire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</a:rPr>
              <a:t>garde</a:t>
            </a:r>
            <a:r>
              <a:rPr lang="en-US" b="1" dirty="0" smtClean="0">
                <a:solidFill>
                  <a:srgbClr val="000000"/>
                </a:solidFill>
              </a:rPr>
              <a:t> les 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 2 Photos copies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En </a:t>
            </a:r>
            <a:r>
              <a:rPr lang="en-US" b="1" dirty="0" err="1" smtClean="0">
                <a:solidFill>
                  <a:srgbClr val="000000"/>
                </a:solidFill>
              </a:rPr>
              <a:t>traçabilité</a:t>
            </a:r>
            <a:r>
              <a:rPr lang="en-US" b="1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4078026" y="1846781"/>
            <a:ext cx="2383006" cy="6532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VALIDATION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Apres.Freescale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>
            <a:stCxn id="4" idx="3"/>
            <a:endCxn id="13" idx="1"/>
          </p:cNvCxnSpPr>
          <p:nvPr/>
        </p:nvCxnSpPr>
        <p:spPr>
          <a:xfrm flipV="1">
            <a:off x="3449086" y="2937494"/>
            <a:ext cx="642785" cy="439421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ubtitle 2"/>
          <p:cNvSpPr txBox="1">
            <a:spLocks/>
          </p:cNvSpPr>
          <p:nvPr/>
        </p:nvSpPr>
        <p:spPr>
          <a:xfrm>
            <a:off x="6960885" y="1858060"/>
            <a:ext cx="2137914" cy="6532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solidFill>
                  <a:schemeClr val="bg1"/>
                </a:solidFill>
              </a:rPr>
              <a:t>Mutuelle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U.M.C </a:t>
            </a: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6960885" y="2955657"/>
            <a:ext cx="2137914" cy="8606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RDV avec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 </a:t>
            </a:r>
            <a:r>
              <a:rPr lang="en-US" b="1" dirty="0" err="1" smtClean="0">
                <a:solidFill>
                  <a:schemeClr val="bg1"/>
                </a:solidFill>
              </a:rPr>
              <a:t>correspondant</a:t>
            </a:r>
            <a:r>
              <a:rPr lang="en-US" b="1" dirty="0" smtClean="0">
                <a:solidFill>
                  <a:schemeClr val="bg1"/>
                </a:solidFill>
              </a:rPr>
              <a:t> U.M.C</a:t>
            </a:r>
          </a:p>
        </p:txBody>
      </p:sp>
      <p:sp>
        <p:nvSpPr>
          <p:cNvPr id="21" name="Folded Corner 20"/>
          <p:cNvSpPr/>
          <p:nvPr/>
        </p:nvSpPr>
        <p:spPr>
          <a:xfrm>
            <a:off x="6960885" y="3816335"/>
            <a:ext cx="2137913" cy="2388460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2400" b="1" dirty="0" err="1" smtClean="0"/>
              <a:t>Contrat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U.M.C</a:t>
            </a:r>
            <a:endParaRPr lang="en-US" sz="1200" dirty="0" smtClean="0"/>
          </a:p>
          <a:p>
            <a:pPr algn="ctr"/>
            <a:r>
              <a:rPr lang="en-US" sz="1200" dirty="0" smtClean="0"/>
              <a:t>VALIDATION </a:t>
            </a:r>
            <a:r>
              <a:rPr lang="en-US" sz="1200" dirty="0" err="1" smtClean="0"/>
              <a:t>Ap.Fsl</a:t>
            </a:r>
            <a:endParaRPr lang="en-US" sz="1200" dirty="0" smtClean="0"/>
          </a:p>
          <a:p>
            <a:pPr algn="ctr"/>
            <a:r>
              <a:rPr lang="en-US" sz="1200" dirty="0" smtClean="0"/>
              <a:t>(en haut et </a:t>
            </a:r>
            <a:r>
              <a:rPr lang="en-US" sz="1200" dirty="0" err="1" smtClean="0"/>
              <a:t>à</a:t>
            </a:r>
            <a:r>
              <a:rPr lang="en-US" sz="1200" dirty="0" smtClean="0"/>
              <a:t> gauche de la page</a:t>
            </a:r>
          </a:p>
          <a:p>
            <a:pPr algn="ctr"/>
            <a:r>
              <a:rPr lang="en-US" sz="1200" dirty="0" smtClean="0"/>
              <a:t>De </a:t>
            </a:r>
            <a:r>
              <a:rPr lang="en-US" sz="1200" dirty="0" err="1" smtClean="0"/>
              <a:t>présentation</a:t>
            </a:r>
            <a:r>
              <a:rPr lang="en-US" sz="1200" dirty="0" smtClean="0"/>
              <a:t>)</a:t>
            </a:r>
          </a:p>
          <a:p>
            <a:pPr algn="ctr"/>
            <a:r>
              <a:rPr lang="en-US" sz="1200" dirty="0" smtClean="0"/>
              <a:t>-------------------------</a:t>
            </a:r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1.Constitution du dossier.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2. Acceptation UMC.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3.Signature du </a:t>
            </a:r>
            <a:r>
              <a:rPr lang="en-US" sz="1200" dirty="0" err="1" smtClean="0">
                <a:solidFill>
                  <a:schemeClr val="tx1"/>
                </a:solidFill>
              </a:rPr>
              <a:t>contrat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cxnSp>
        <p:nvCxnSpPr>
          <p:cNvPr id="22" name="Straight Arrow Connector 21"/>
          <p:cNvCxnSpPr>
            <a:stCxn id="13" idx="3"/>
            <a:endCxn id="20" idx="1"/>
          </p:cNvCxnSpPr>
          <p:nvPr/>
        </p:nvCxnSpPr>
        <p:spPr>
          <a:xfrm>
            <a:off x="6474877" y="2937494"/>
            <a:ext cx="486008" cy="448502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ubtitle 2"/>
          <p:cNvSpPr txBox="1">
            <a:spLocks/>
          </p:cNvSpPr>
          <p:nvPr/>
        </p:nvSpPr>
        <p:spPr>
          <a:xfrm rot="20556310">
            <a:off x="7328823" y="5962391"/>
            <a:ext cx="1757731" cy="653205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FFFF"/>
                </a:solidFill>
              </a:rPr>
              <a:t>U.M.C </a:t>
            </a:r>
            <a:r>
              <a:rPr lang="en-US" b="1" dirty="0" err="1" smtClean="0">
                <a:solidFill>
                  <a:srgbClr val="FFFFFF"/>
                </a:solidFill>
              </a:rPr>
              <a:t>informera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</a:rPr>
              <a:t>AP.Fsl</a:t>
            </a:r>
            <a:r>
              <a:rPr lang="en-US" b="1" dirty="0" smtClean="0">
                <a:solidFill>
                  <a:srgbClr val="FFFFFF"/>
                </a:solidFill>
              </a:rPr>
              <a:t> de la </a:t>
            </a:r>
            <a:r>
              <a:rPr lang="en-US" b="1" dirty="0" err="1" smtClean="0">
                <a:solidFill>
                  <a:srgbClr val="FFFFFF"/>
                </a:solidFill>
              </a:rPr>
              <a:t>résiliation</a:t>
            </a:r>
            <a:r>
              <a:rPr lang="en-US" b="1" dirty="0" smtClean="0">
                <a:solidFill>
                  <a:srgbClr val="FFFFFF"/>
                </a:solidFill>
              </a:rPr>
              <a:t> du </a:t>
            </a:r>
            <a:r>
              <a:rPr lang="en-US" b="1" dirty="0" err="1" smtClean="0">
                <a:solidFill>
                  <a:srgbClr val="FFFFFF"/>
                </a:solidFill>
              </a:rPr>
              <a:t>contrat</a:t>
            </a:r>
            <a:r>
              <a:rPr lang="en-US" b="1" dirty="0" smtClean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4812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157</Words>
  <Application>Microsoft Macintosh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VALIDATION Après Freescale des contrats Mutuelle U.M.C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Après Freescale des contrats Mutuelle U.M.C</dc:title>
  <dc:creator>Christian</dc:creator>
  <cp:lastModifiedBy>Christian</cp:lastModifiedBy>
  <cp:revision>4</cp:revision>
  <cp:lastPrinted>2014-04-09T07:43:52Z</cp:lastPrinted>
  <dcterms:created xsi:type="dcterms:W3CDTF">2014-04-09T07:08:28Z</dcterms:created>
  <dcterms:modified xsi:type="dcterms:W3CDTF">2014-04-09T07:46:28Z</dcterms:modified>
</cp:coreProperties>
</file>